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3D57-8DEE-5D39-0AC6-1605FCD85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4F82A-87A8-3184-3C5D-959069359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2FF60-0473-C005-B03E-FDE83F2F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9C9F2-9044-E6FE-BDD2-5E820772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93627-8EC7-2B29-2F3A-A1D29254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6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03B5-4D63-0C8B-FE48-3883AFBE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3F54B-CD48-C20B-948C-B4122C709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90937-66DE-61D1-15D2-3A9D8B43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841E2-5AFD-19E0-1B10-9A86BAA3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BF821-8C93-7A15-C7F9-CD3EAB13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7D0F0-49F9-468A-5C8D-70DE034ED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73016-7D78-3717-9A8A-67AE2E3E1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EA637-32A7-2CFF-6B62-F38E2FAA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FA21D-CB89-A160-02A4-55CD889F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621C6-B2BB-486C-D93C-770E9D72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5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6F3C-828C-2721-BFA1-94DBF9C9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5A4E-F820-E0C3-1AF5-454215070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DB001-81BB-8821-70DE-9784CC48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63696-51A2-FA93-A3A5-667CB406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F24CD-11EB-664E-F42B-C86FB154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C597-0F2F-A239-9728-602648F4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5EFEA-973F-C18E-DCA4-7FE2C80C7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DFFBA-86D8-568B-B118-27A40145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6EC85-9408-0247-98BE-E19455E0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D9D6F-95E6-29EB-5C46-5BAFBDD3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3309-9284-9A3C-15EC-CB4887AF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DFCD5-8487-E39D-8377-D60E54936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9062C-258B-CB1D-D34D-E8FF3FA23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D6BE7-B13E-7CB1-B48C-CF54A6B8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DE8A9-D246-D0ED-4F33-73B1ECCE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A3CC4-D1B0-4DB8-5BF2-180C432B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6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BDCA-0CD5-3B31-F15C-1E83F78D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85FD2-0059-8A38-3198-D0A4CF7A6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86BDB-1B57-9B8C-8F5C-E108A09C1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5B680-A7CA-E857-FA3E-CAF24C4E5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947D2-028D-F525-9DBA-F46A6C021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002C80-149A-E218-0EE5-6F73D75C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D953C5-C7ED-7530-4AC1-0B24DD5F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92EF5-BE94-B98C-DE2C-CC599B04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7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A45F-1031-885D-C387-1B56B3D6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3B988-F232-90AF-5F6E-11581FF9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47D83-92D3-3531-9184-903F11BB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97772-DAFD-C655-C953-9F0BF51C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3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E8A943-233C-38A9-98F9-11D41519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23720-0539-CADD-C4BF-358D45F8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A0CC3-CB3D-49FA-6ADB-83C8C98A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7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FB689-158A-B061-D05E-80CC944E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93DF5-B0EB-49A3-5206-CD79D9BB8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DE7AE-4B1C-ADBC-9114-BD2A64919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89FD2-3A9F-B519-68CC-A0B5DF4A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0E415-BA17-D698-0061-F18233DA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7C9F6-DF01-7C86-7395-DB5E4BCF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6F7E-3080-F163-0E03-5F38214C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6D968-CDC6-1C17-BA37-6CC1A4BED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DA5B-717E-17FE-C351-EB628229C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F5BCB-52B5-3A4E-C544-409635CBD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1BB4-ACCA-AEE4-22A6-1856FABB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57F9B-081E-6A58-511A-DFB0C466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0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2E637-D674-DEB8-954A-739FABDC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C6990-CB60-0409-A954-D8E94730A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4EA43-6C0F-72D3-2539-2C8472C4C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352596-62CF-41E9-99D9-0B8F468CCAB0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39566-F9A2-F2A5-1A92-B5E931F0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AF7A7-5379-30BF-A2F2-0E8737935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D1E30-69F3-4FDE-A109-0C4821CAC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17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579D3D74-E358-C498-9269-D6B68CF9B5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EDE91BF-6D72-1346-CF90-C259E2E6CE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04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2894298E-4C49-3F81-945A-1BCB3BD2F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24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AD5926FC-B626-3C63-A11E-B1840F7D0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45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4139A00B-993B-47A8-D94D-DE91D040F2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449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5CF75C69-BCF8-3FAB-3B6B-24300B587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098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67612D98-5EC8-AA40-6D7C-BBB641588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048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9A3B3B7A-DE6A-2762-F248-E6ED95F46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217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2497BBDD-626B-30C0-8C14-FB817E809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065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E35C652D-1011-2C33-B78A-654BC13D8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714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27282FB0-60E5-CD1C-F479-CAAA7831F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839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C4E043BC-EBDE-E823-F2BB-7C99A797D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D3758FB1-0630-FC62-286A-0478C642A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34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CE011B41-90F4-B033-814F-767AF0840E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87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73E94977-13D1-8CA7-2A10-056B16262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823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92AFA2A7-6509-4754-3F9E-8CD315AFAB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499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1EED3077-B52A-AC3D-1472-298D670DA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605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32EC71B6-5672-F95E-BCCE-0B9398CF2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433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0BCCE12D-5A0C-3A83-6342-18C0C0009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063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1F8B4F19-6728-3401-E559-57FB029E8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6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D28FB6EA-FF1A-9BC1-B0BE-373AAD3C80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4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FBBC2F86-C65C-ACD6-228A-D428AF080C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BB3EC99-F520-324E-37C3-AF326CFC9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63D2F430-FC64-9416-EC86-57DF7ABB0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7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F79508DD-62C0-5973-DC45-5EE300AF3B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05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43F76A4B-98FC-53B6-BF23-DF76D0ED66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87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61E5572-40BF-E315-3600-3570EA7DC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71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92190D6C-3EA2-CAE8-BC06-2918524EF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3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96572750-E354-17D0-1C39-9E307099C6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0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320F514-F5E0-950B-F701-4DB3E0012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08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CAA7363-AD55-D6B3-5421-9E2759C0CC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03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32B71BFF-C365-572C-11FC-D76FB7AD92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79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0CE55A8C-27FF-8F21-D4D6-2AAAD2C5C0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12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6F0BD3A-915F-CB11-5FA9-0419CF6B26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42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4A3AA667-CB82-E117-C869-E79500E12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23F1867F-C86B-E27D-8D53-33D26BA7B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41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0105B231-FC54-B85D-3A4D-57EB06140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2980FD4-D58A-C431-5586-83A13F40BB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1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CBB81E8-ECB1-B284-315D-C4C482EA49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147A5D86-A003-4561-7EA0-941BCDE7D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2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E1CD084C-DD8A-ADD0-68CD-49665BF48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42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91ABC6FA-8209-FAAF-3C30-719F7FE7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67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BB2DC006-470B-95CD-11A1-0B3A7F8DE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54F61198-FD8C-CE33-34D2-E59A448613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52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2B865A90-1AA8-F615-420E-C064DAEA44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70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0D867626-8ABC-92E3-5D9F-0320A7C83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37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9A42F235-6A55-8A80-FDF6-19F712A521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9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3B8D8AEA-7E81-2E68-9964-CD326A4F0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81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57E321AD-BBF6-DCE3-8940-01A7D69591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6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DED51C22-6B7B-7B2A-FFEF-01EF1FA171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3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3C515E9B-C051-6BB3-3A0C-863496B3F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38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48B08284-E6F6-046A-66FD-0C16D25619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06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F9C277A0-73C7-E41D-9A53-B2546C3E9B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46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C72570B1-DC44-DFFC-2E86-CC8C2E489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70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FF59B52C-3E56-4E29-FE55-778F9CD1C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18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1FE892F-C222-BCA3-DFAD-7F28D2C60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4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172E6059-077E-AD1A-8AD6-F812043B9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0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C6EDCCAC-8232-7EA5-45BC-2838FA8C22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0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DA52008F-70B3-70DC-2592-C52C5618E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5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AD5C7B33-0BD3-12ED-58C2-152D9E919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53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E8516CCD-917B-0F48-B468-636DDBDB2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28D0EBC-5AA8-4115-9FBC-50336C617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38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D3F3D3E0-BDD1-6AA0-9A5F-8D00AF6E8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5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14EF76D5-BC5A-B8FF-D7E5-81121763A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4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15CAC293-A59F-3154-5754-446346E2A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42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C725FA12-EEBC-EC7A-A810-CAEF4FF54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41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74CD47BB-AF7A-B164-8E63-848D95AC2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270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93A8078C-A16D-AC3E-7FE7-7ED423831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02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15A5D390-51C0-9393-8BAC-1B360633A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22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FF09DEDE-9A10-350B-A4AB-24CA11ABBA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96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41439D95-AFE3-61A5-F8C5-B521B712A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7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4E6809A1-A8D6-BBEC-AA87-33E1744E10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81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F77365D2-DBE6-20C4-6475-AB5209253A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1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CF8BE4D1-D6E6-F447-B86C-DAB1483EA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474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AA354002-78DB-702A-E142-BF0AED3A9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456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D94D3241-93D4-C592-1E4D-25340EE10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07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62656FC7-1034-62D4-3541-387D34C53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44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AC57568F-F6C8-B178-A7E5-1B74902D2A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9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333385BF-313A-5439-4C21-CF9DDE2FE4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9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E1002012-AF0B-D019-1864-96962C902A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754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163CD1FE-6737-F651-7A95-9AE4DFC50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92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5CE9D972-4E53-6DEF-1453-AE2FEEE8D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1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07465CF3-F252-9BFB-792E-B4C618B52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2DA49E2-64A2-CECB-8479-64F002600F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184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6493EA2F-0CF1-AF0A-579E-A47042C46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296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8D2E29A7-E546-787C-7F62-DC4E48535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913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3FDD8723-7BF8-89FD-ECB5-B9ADFE6EB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97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FBDE5A53-CDC8-425A-835C-41E069831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06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DB4EC4B9-9F4B-7348-A582-A7223C39D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2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063A02F2-5BED-723E-A84B-2DDEC421F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17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967225F8-28A1-B8E5-0649-6E2DBF4450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10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78003FBA-71AF-473C-106B-29DD51DE6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513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9E35A245-3DD7-8795-A762-39A97D4AD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594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7C535D18-01EF-C61F-26C4-944E86FEA9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0DBAD77-6D32-AC98-1011-C15D0D8FC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78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BF555BCE-861B-1E5C-583F-103F9C03F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90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B4FC2228-35C3-6046-396A-CB9C3847EC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85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4A49AE3-9D39-82A3-310C-91C8B5991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5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4327187E-7AE7-47D9-F00D-257082912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8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E07D760F-C6FA-C799-E43D-42F6EC7118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68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B669FFC2-01C9-A963-4ED7-9D25F1CB5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666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D186EE52-185D-349B-35C0-0FE5197F9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21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FB7A4F74-7ED6-B91B-E891-6AAD393BDD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30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BF9D60D-846B-9606-2198-EF58E56CC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755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B008344F-95BD-1DCE-FF12-AC12BC4DEE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4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55822AF-D4ED-0771-D81B-256442A0AA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137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8016A0A4-99D3-531C-5C0F-1E96D121B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52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52666A79-D81E-8BE7-B634-8AE37E3C0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61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39DB4DC6-08FA-DDA4-945E-8395027C7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754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111D374E-305D-52FB-251F-75B397E02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911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89A24FA8-CFA0-C052-D34F-4442E34607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61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C35D6EDC-7700-ED00-0BF5-C2E4F521C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509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2E424C6C-6A4A-B505-2ADE-E2BB367762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377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53402E55-74E2-71E4-22B1-8047C9C733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224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2862285C-E14E-421B-195A-1B8D0F059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5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27E5B57B-1642-1CE3-4B9C-3F2959C29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24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GREEN</dc:creator>
  <cp:lastModifiedBy>Louise GREEN</cp:lastModifiedBy>
  <cp:revision>1</cp:revision>
  <dcterms:created xsi:type="dcterms:W3CDTF">2023-12-14T15:19:52Z</dcterms:created>
  <dcterms:modified xsi:type="dcterms:W3CDTF">2023-12-14T15:23:02Z</dcterms:modified>
</cp:coreProperties>
</file>